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9F7E2A-CF0F-4EBA-8CA5-6B0BDBC643BA}" v="2775" dt="2023-01-22T20:31:15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01C9AF-A5D1-40AF-B849-B905DBCF0B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3287C513-0CF2-486B-BBFB-73326C9C708F}">
      <dgm:prSet/>
      <dgm:spPr/>
      <dgm:t>
        <a:bodyPr/>
        <a:lstStyle/>
        <a:p>
          <a:r>
            <a:rPr lang="en-GB"/>
            <a:t>A profile page represents information regarding a user's identity on a website or in a mobile app. It may contain personal data, a profile photo and etc.</a:t>
          </a:r>
          <a:endParaRPr lang="en-US"/>
        </a:p>
      </dgm:t>
    </dgm:pt>
    <dgm:pt modelId="{9C23D535-1611-4DCC-877A-C75A0A16D8B2}" type="parTrans" cxnId="{EBF0A1A7-7C19-4B1C-8ABA-5A6DB161FF1E}">
      <dgm:prSet/>
      <dgm:spPr/>
      <dgm:t>
        <a:bodyPr/>
        <a:lstStyle/>
        <a:p>
          <a:endParaRPr lang="en-US"/>
        </a:p>
      </dgm:t>
    </dgm:pt>
    <dgm:pt modelId="{43EF57DE-C4E5-44F5-A27D-3FE5540DA917}" type="sibTrans" cxnId="{EBF0A1A7-7C19-4B1C-8ABA-5A6DB161FF1E}">
      <dgm:prSet/>
      <dgm:spPr/>
      <dgm:t>
        <a:bodyPr/>
        <a:lstStyle/>
        <a:p>
          <a:endParaRPr lang="en-US"/>
        </a:p>
      </dgm:t>
    </dgm:pt>
    <dgm:pt modelId="{0EFF8E7E-69C3-4ECF-8E99-AD139D601638}">
      <dgm:prSet/>
      <dgm:spPr/>
      <dgm:t>
        <a:bodyPr/>
        <a:lstStyle/>
        <a:p>
          <a:r>
            <a:rPr lang="en-GB"/>
            <a:t>Here in our project we have implemented three microservices in backend for respective usage in the application.</a:t>
          </a:r>
          <a:endParaRPr lang="en-US"/>
        </a:p>
      </dgm:t>
    </dgm:pt>
    <dgm:pt modelId="{11B8870C-7FBE-46DA-BA13-7ECC246EF843}" type="parTrans" cxnId="{E715FC18-E257-423B-8CF3-187D951B4276}">
      <dgm:prSet/>
      <dgm:spPr/>
      <dgm:t>
        <a:bodyPr/>
        <a:lstStyle/>
        <a:p>
          <a:endParaRPr lang="en-US"/>
        </a:p>
      </dgm:t>
    </dgm:pt>
    <dgm:pt modelId="{07E47E10-EABC-4B9B-9077-07557EB42A97}" type="sibTrans" cxnId="{E715FC18-E257-423B-8CF3-187D951B4276}">
      <dgm:prSet/>
      <dgm:spPr/>
      <dgm:t>
        <a:bodyPr/>
        <a:lstStyle/>
        <a:p>
          <a:endParaRPr lang="en-US"/>
        </a:p>
      </dgm:t>
    </dgm:pt>
    <dgm:pt modelId="{4A11137F-1A33-4B6A-9E5F-EB137E21854B}">
      <dgm:prSet/>
      <dgm:spPr/>
      <dgm:t>
        <a:bodyPr/>
        <a:lstStyle/>
        <a:p>
          <a:r>
            <a:rPr lang="en-GB"/>
            <a:t>When it comes to frontend we used reactjs to create user interface.</a:t>
          </a:r>
          <a:endParaRPr lang="en-US"/>
        </a:p>
      </dgm:t>
    </dgm:pt>
    <dgm:pt modelId="{FC5DC2B1-5D72-4BAE-87B3-ACEA6779D532}" type="parTrans" cxnId="{A161191C-F63D-45C9-8F8E-D88878E218BE}">
      <dgm:prSet/>
      <dgm:spPr/>
      <dgm:t>
        <a:bodyPr/>
        <a:lstStyle/>
        <a:p>
          <a:endParaRPr lang="en-US"/>
        </a:p>
      </dgm:t>
    </dgm:pt>
    <dgm:pt modelId="{8A38E737-20EF-4AF9-8EA0-6FE68FA08C19}" type="sibTrans" cxnId="{A161191C-F63D-45C9-8F8E-D88878E218BE}">
      <dgm:prSet/>
      <dgm:spPr/>
      <dgm:t>
        <a:bodyPr/>
        <a:lstStyle/>
        <a:p>
          <a:endParaRPr lang="en-US"/>
        </a:p>
      </dgm:t>
    </dgm:pt>
    <dgm:pt modelId="{5298ACB2-4A85-4E7C-BC70-0C306C3C771F}" type="pres">
      <dgm:prSet presAssocID="{C901C9AF-A5D1-40AF-B849-B905DBCF0BCD}" presName="root" presStyleCnt="0">
        <dgm:presLayoutVars>
          <dgm:dir/>
          <dgm:resizeHandles val="exact"/>
        </dgm:presLayoutVars>
      </dgm:prSet>
      <dgm:spPr/>
    </dgm:pt>
    <dgm:pt modelId="{5D92EBCC-CAD0-47F5-B12D-8EAC746774D0}" type="pres">
      <dgm:prSet presAssocID="{3287C513-0CF2-486B-BBFB-73326C9C708F}" presName="compNode" presStyleCnt="0"/>
      <dgm:spPr/>
    </dgm:pt>
    <dgm:pt modelId="{6A6E980E-5BF5-4A5A-AA93-2FEDEDFEBA40}" type="pres">
      <dgm:prSet presAssocID="{3287C513-0CF2-486B-BBFB-73326C9C708F}" presName="bgRect" presStyleLbl="bgShp" presStyleIdx="0" presStyleCnt="3"/>
      <dgm:spPr/>
    </dgm:pt>
    <dgm:pt modelId="{6F100670-2335-4514-B7A8-9A838146C011}" type="pres">
      <dgm:prSet presAssocID="{3287C513-0CF2-486B-BBFB-73326C9C70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B67F974-7A8E-48CC-90CB-CD096C15878B}" type="pres">
      <dgm:prSet presAssocID="{3287C513-0CF2-486B-BBFB-73326C9C708F}" presName="spaceRect" presStyleCnt="0"/>
      <dgm:spPr/>
    </dgm:pt>
    <dgm:pt modelId="{1571B966-C169-461D-8B9D-8C015EBE88A1}" type="pres">
      <dgm:prSet presAssocID="{3287C513-0CF2-486B-BBFB-73326C9C708F}" presName="parTx" presStyleLbl="revTx" presStyleIdx="0" presStyleCnt="3">
        <dgm:presLayoutVars>
          <dgm:chMax val="0"/>
          <dgm:chPref val="0"/>
        </dgm:presLayoutVars>
      </dgm:prSet>
      <dgm:spPr/>
    </dgm:pt>
    <dgm:pt modelId="{966CC8D1-E1A9-4048-91E2-7AC8927BCFF4}" type="pres">
      <dgm:prSet presAssocID="{43EF57DE-C4E5-44F5-A27D-3FE5540DA917}" presName="sibTrans" presStyleCnt="0"/>
      <dgm:spPr/>
    </dgm:pt>
    <dgm:pt modelId="{E7C6115A-7540-46EF-8B9A-93C5F365BC0C}" type="pres">
      <dgm:prSet presAssocID="{0EFF8E7E-69C3-4ECF-8E99-AD139D601638}" presName="compNode" presStyleCnt="0"/>
      <dgm:spPr/>
    </dgm:pt>
    <dgm:pt modelId="{52D647D1-DD8A-4532-ADF9-3E9541D56749}" type="pres">
      <dgm:prSet presAssocID="{0EFF8E7E-69C3-4ECF-8E99-AD139D601638}" presName="bgRect" presStyleLbl="bgShp" presStyleIdx="1" presStyleCnt="3"/>
      <dgm:spPr/>
    </dgm:pt>
    <dgm:pt modelId="{487FD07A-E83C-4788-829A-15373A3EFD03}" type="pres">
      <dgm:prSet presAssocID="{0EFF8E7E-69C3-4ECF-8E99-AD139D6016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6062BBC-D311-4281-9ED8-BAD386C67B6A}" type="pres">
      <dgm:prSet presAssocID="{0EFF8E7E-69C3-4ECF-8E99-AD139D601638}" presName="spaceRect" presStyleCnt="0"/>
      <dgm:spPr/>
    </dgm:pt>
    <dgm:pt modelId="{181029B7-8337-4C94-92B3-B75CB2A6852B}" type="pres">
      <dgm:prSet presAssocID="{0EFF8E7E-69C3-4ECF-8E99-AD139D601638}" presName="parTx" presStyleLbl="revTx" presStyleIdx="1" presStyleCnt="3">
        <dgm:presLayoutVars>
          <dgm:chMax val="0"/>
          <dgm:chPref val="0"/>
        </dgm:presLayoutVars>
      </dgm:prSet>
      <dgm:spPr/>
    </dgm:pt>
    <dgm:pt modelId="{A8DB3099-D393-408E-AA58-5D0F00196C6D}" type="pres">
      <dgm:prSet presAssocID="{07E47E10-EABC-4B9B-9077-07557EB42A97}" presName="sibTrans" presStyleCnt="0"/>
      <dgm:spPr/>
    </dgm:pt>
    <dgm:pt modelId="{E68F9C15-DC10-46A9-B258-B9BD5955C15D}" type="pres">
      <dgm:prSet presAssocID="{4A11137F-1A33-4B6A-9E5F-EB137E21854B}" presName="compNode" presStyleCnt="0"/>
      <dgm:spPr/>
    </dgm:pt>
    <dgm:pt modelId="{DBB5A2E7-4B26-403D-98CA-9C2B2C9496E1}" type="pres">
      <dgm:prSet presAssocID="{4A11137F-1A33-4B6A-9E5F-EB137E21854B}" presName="bgRect" presStyleLbl="bgShp" presStyleIdx="2" presStyleCnt="3"/>
      <dgm:spPr/>
    </dgm:pt>
    <dgm:pt modelId="{A8F2BA3F-A76E-471F-90E7-C39162F5C212}" type="pres">
      <dgm:prSet presAssocID="{4A11137F-1A33-4B6A-9E5F-EB137E2185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B1970CC-8532-479D-9343-0295D04315F9}" type="pres">
      <dgm:prSet presAssocID="{4A11137F-1A33-4B6A-9E5F-EB137E21854B}" presName="spaceRect" presStyleCnt="0"/>
      <dgm:spPr/>
    </dgm:pt>
    <dgm:pt modelId="{2D16E7FF-8EBF-4C31-9C72-9B2F2BF98B44}" type="pres">
      <dgm:prSet presAssocID="{4A11137F-1A33-4B6A-9E5F-EB137E21854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15FC18-E257-423B-8CF3-187D951B4276}" srcId="{C901C9AF-A5D1-40AF-B849-B905DBCF0BCD}" destId="{0EFF8E7E-69C3-4ECF-8E99-AD139D601638}" srcOrd="1" destOrd="0" parTransId="{11B8870C-7FBE-46DA-BA13-7ECC246EF843}" sibTransId="{07E47E10-EABC-4B9B-9077-07557EB42A97}"/>
    <dgm:cxn modelId="{A161191C-F63D-45C9-8F8E-D88878E218BE}" srcId="{C901C9AF-A5D1-40AF-B849-B905DBCF0BCD}" destId="{4A11137F-1A33-4B6A-9E5F-EB137E21854B}" srcOrd="2" destOrd="0" parTransId="{FC5DC2B1-5D72-4BAE-87B3-ACEA6779D532}" sibTransId="{8A38E737-20EF-4AF9-8EA0-6FE68FA08C19}"/>
    <dgm:cxn modelId="{E205E447-7501-4A93-A688-243A90D66AE4}" type="presOf" srcId="{0EFF8E7E-69C3-4ECF-8E99-AD139D601638}" destId="{181029B7-8337-4C94-92B3-B75CB2A6852B}" srcOrd="0" destOrd="0" presId="urn:microsoft.com/office/officeart/2018/2/layout/IconVerticalSolidList"/>
    <dgm:cxn modelId="{E1D2A06E-CE0A-4C59-B45F-40BBFF6A9FDA}" type="presOf" srcId="{3287C513-0CF2-486B-BBFB-73326C9C708F}" destId="{1571B966-C169-461D-8B9D-8C015EBE88A1}" srcOrd="0" destOrd="0" presId="urn:microsoft.com/office/officeart/2018/2/layout/IconVerticalSolidList"/>
    <dgm:cxn modelId="{EBF0A1A7-7C19-4B1C-8ABA-5A6DB161FF1E}" srcId="{C901C9AF-A5D1-40AF-B849-B905DBCF0BCD}" destId="{3287C513-0CF2-486B-BBFB-73326C9C708F}" srcOrd="0" destOrd="0" parTransId="{9C23D535-1611-4DCC-877A-C75A0A16D8B2}" sibTransId="{43EF57DE-C4E5-44F5-A27D-3FE5540DA917}"/>
    <dgm:cxn modelId="{E35534D6-0BFF-4C5B-87FD-F12ABE1EAABC}" type="presOf" srcId="{4A11137F-1A33-4B6A-9E5F-EB137E21854B}" destId="{2D16E7FF-8EBF-4C31-9C72-9B2F2BF98B44}" srcOrd="0" destOrd="0" presId="urn:microsoft.com/office/officeart/2018/2/layout/IconVerticalSolidList"/>
    <dgm:cxn modelId="{1F3AE6D7-2790-4315-8E4B-2FA61EC39798}" type="presOf" srcId="{C901C9AF-A5D1-40AF-B849-B905DBCF0BCD}" destId="{5298ACB2-4A85-4E7C-BC70-0C306C3C771F}" srcOrd="0" destOrd="0" presId="urn:microsoft.com/office/officeart/2018/2/layout/IconVerticalSolidList"/>
    <dgm:cxn modelId="{CD896FB6-D0C5-4D95-919C-248852AB8EE3}" type="presParOf" srcId="{5298ACB2-4A85-4E7C-BC70-0C306C3C771F}" destId="{5D92EBCC-CAD0-47F5-B12D-8EAC746774D0}" srcOrd="0" destOrd="0" presId="urn:microsoft.com/office/officeart/2018/2/layout/IconVerticalSolidList"/>
    <dgm:cxn modelId="{613CD15A-D926-4C79-A1EC-16A7A729BEBE}" type="presParOf" srcId="{5D92EBCC-CAD0-47F5-B12D-8EAC746774D0}" destId="{6A6E980E-5BF5-4A5A-AA93-2FEDEDFEBA40}" srcOrd="0" destOrd="0" presId="urn:microsoft.com/office/officeart/2018/2/layout/IconVerticalSolidList"/>
    <dgm:cxn modelId="{2BAAAFE4-C00D-4F55-9F8F-979B2A14AD2F}" type="presParOf" srcId="{5D92EBCC-CAD0-47F5-B12D-8EAC746774D0}" destId="{6F100670-2335-4514-B7A8-9A838146C011}" srcOrd="1" destOrd="0" presId="urn:microsoft.com/office/officeart/2018/2/layout/IconVerticalSolidList"/>
    <dgm:cxn modelId="{94138E87-9A0F-4586-8C28-82CFAEC3B667}" type="presParOf" srcId="{5D92EBCC-CAD0-47F5-B12D-8EAC746774D0}" destId="{2B67F974-7A8E-48CC-90CB-CD096C15878B}" srcOrd="2" destOrd="0" presId="urn:microsoft.com/office/officeart/2018/2/layout/IconVerticalSolidList"/>
    <dgm:cxn modelId="{4F24297E-3467-42E6-A5D9-DDD68B1781D6}" type="presParOf" srcId="{5D92EBCC-CAD0-47F5-B12D-8EAC746774D0}" destId="{1571B966-C169-461D-8B9D-8C015EBE88A1}" srcOrd="3" destOrd="0" presId="urn:microsoft.com/office/officeart/2018/2/layout/IconVerticalSolidList"/>
    <dgm:cxn modelId="{A3850B40-4AC4-4EB2-8314-B29BFCB52E73}" type="presParOf" srcId="{5298ACB2-4A85-4E7C-BC70-0C306C3C771F}" destId="{966CC8D1-E1A9-4048-91E2-7AC8927BCFF4}" srcOrd="1" destOrd="0" presId="urn:microsoft.com/office/officeart/2018/2/layout/IconVerticalSolidList"/>
    <dgm:cxn modelId="{A23AD17C-796A-4F1D-A293-4070D66BBAA2}" type="presParOf" srcId="{5298ACB2-4A85-4E7C-BC70-0C306C3C771F}" destId="{E7C6115A-7540-46EF-8B9A-93C5F365BC0C}" srcOrd="2" destOrd="0" presId="urn:microsoft.com/office/officeart/2018/2/layout/IconVerticalSolidList"/>
    <dgm:cxn modelId="{5C7A9DA2-3B9B-4D09-ABE8-F3F61708BFC3}" type="presParOf" srcId="{E7C6115A-7540-46EF-8B9A-93C5F365BC0C}" destId="{52D647D1-DD8A-4532-ADF9-3E9541D56749}" srcOrd="0" destOrd="0" presId="urn:microsoft.com/office/officeart/2018/2/layout/IconVerticalSolidList"/>
    <dgm:cxn modelId="{BC7B1D43-CD25-42F5-B80E-A3880E8F8DC2}" type="presParOf" srcId="{E7C6115A-7540-46EF-8B9A-93C5F365BC0C}" destId="{487FD07A-E83C-4788-829A-15373A3EFD03}" srcOrd="1" destOrd="0" presId="urn:microsoft.com/office/officeart/2018/2/layout/IconVerticalSolidList"/>
    <dgm:cxn modelId="{86DCF861-99E9-46F0-9C15-FF2D48EF5FC4}" type="presParOf" srcId="{E7C6115A-7540-46EF-8B9A-93C5F365BC0C}" destId="{D6062BBC-D311-4281-9ED8-BAD386C67B6A}" srcOrd="2" destOrd="0" presId="urn:microsoft.com/office/officeart/2018/2/layout/IconVerticalSolidList"/>
    <dgm:cxn modelId="{ED5476DF-C764-49B6-BCE3-03244EA4507C}" type="presParOf" srcId="{E7C6115A-7540-46EF-8B9A-93C5F365BC0C}" destId="{181029B7-8337-4C94-92B3-B75CB2A6852B}" srcOrd="3" destOrd="0" presId="urn:microsoft.com/office/officeart/2018/2/layout/IconVerticalSolidList"/>
    <dgm:cxn modelId="{08887003-479C-4853-BDFB-0B199C15C540}" type="presParOf" srcId="{5298ACB2-4A85-4E7C-BC70-0C306C3C771F}" destId="{A8DB3099-D393-408E-AA58-5D0F00196C6D}" srcOrd="3" destOrd="0" presId="urn:microsoft.com/office/officeart/2018/2/layout/IconVerticalSolidList"/>
    <dgm:cxn modelId="{43593559-70E3-4B4C-846C-38BFDDBE72B3}" type="presParOf" srcId="{5298ACB2-4A85-4E7C-BC70-0C306C3C771F}" destId="{E68F9C15-DC10-46A9-B258-B9BD5955C15D}" srcOrd="4" destOrd="0" presId="urn:microsoft.com/office/officeart/2018/2/layout/IconVerticalSolidList"/>
    <dgm:cxn modelId="{86EA33F2-0058-46BA-9F75-09A9F1DAE88D}" type="presParOf" srcId="{E68F9C15-DC10-46A9-B258-B9BD5955C15D}" destId="{DBB5A2E7-4B26-403D-98CA-9C2B2C9496E1}" srcOrd="0" destOrd="0" presId="urn:microsoft.com/office/officeart/2018/2/layout/IconVerticalSolidList"/>
    <dgm:cxn modelId="{52B269B8-E3BB-478C-9F76-8AED724FCC9A}" type="presParOf" srcId="{E68F9C15-DC10-46A9-B258-B9BD5955C15D}" destId="{A8F2BA3F-A76E-471F-90E7-C39162F5C212}" srcOrd="1" destOrd="0" presId="urn:microsoft.com/office/officeart/2018/2/layout/IconVerticalSolidList"/>
    <dgm:cxn modelId="{3380E2DD-535A-4832-BACD-15931F314A90}" type="presParOf" srcId="{E68F9C15-DC10-46A9-B258-B9BD5955C15D}" destId="{4B1970CC-8532-479D-9343-0295D04315F9}" srcOrd="2" destOrd="0" presId="urn:microsoft.com/office/officeart/2018/2/layout/IconVerticalSolidList"/>
    <dgm:cxn modelId="{8C053841-B6F0-496A-B634-BF2133684A77}" type="presParOf" srcId="{E68F9C15-DC10-46A9-B258-B9BD5955C15D}" destId="{2D16E7FF-8EBF-4C31-9C72-9B2F2BF98B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E980E-5BF5-4A5A-AA93-2FEDEDFEBA40}">
      <dsp:nvSpPr>
        <dsp:cNvPr id="0" name=""/>
        <dsp:cNvSpPr/>
      </dsp:nvSpPr>
      <dsp:spPr>
        <a:xfrm>
          <a:off x="0" y="469"/>
          <a:ext cx="10058399" cy="10996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00670-2335-4514-B7A8-9A838146C011}">
      <dsp:nvSpPr>
        <dsp:cNvPr id="0" name=""/>
        <dsp:cNvSpPr/>
      </dsp:nvSpPr>
      <dsp:spPr>
        <a:xfrm>
          <a:off x="332636" y="247885"/>
          <a:ext cx="604793" cy="6047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1B966-C169-461D-8B9D-8C015EBE88A1}">
      <dsp:nvSpPr>
        <dsp:cNvPr id="0" name=""/>
        <dsp:cNvSpPr/>
      </dsp:nvSpPr>
      <dsp:spPr>
        <a:xfrm>
          <a:off x="1270065" y="469"/>
          <a:ext cx="8788334" cy="109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377" tIns="116377" rIns="116377" bIns="11637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 profile page represents information regarding a user's identity on a website or in a mobile app. It may contain personal data, a profile photo and etc.</a:t>
          </a:r>
          <a:endParaRPr lang="en-US" sz="2300" kern="1200"/>
        </a:p>
      </dsp:txBody>
      <dsp:txXfrm>
        <a:off x="1270065" y="469"/>
        <a:ext cx="8788334" cy="1099624"/>
      </dsp:txXfrm>
    </dsp:sp>
    <dsp:sp modelId="{52D647D1-DD8A-4532-ADF9-3E9541D56749}">
      <dsp:nvSpPr>
        <dsp:cNvPr id="0" name=""/>
        <dsp:cNvSpPr/>
      </dsp:nvSpPr>
      <dsp:spPr>
        <a:xfrm>
          <a:off x="0" y="1374999"/>
          <a:ext cx="10058399" cy="10996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FD07A-E83C-4788-829A-15373A3EFD03}">
      <dsp:nvSpPr>
        <dsp:cNvPr id="0" name=""/>
        <dsp:cNvSpPr/>
      </dsp:nvSpPr>
      <dsp:spPr>
        <a:xfrm>
          <a:off x="332636" y="1622415"/>
          <a:ext cx="604793" cy="6047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9B7-8337-4C94-92B3-B75CB2A6852B}">
      <dsp:nvSpPr>
        <dsp:cNvPr id="0" name=""/>
        <dsp:cNvSpPr/>
      </dsp:nvSpPr>
      <dsp:spPr>
        <a:xfrm>
          <a:off x="1270065" y="1374999"/>
          <a:ext cx="8788334" cy="109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377" tIns="116377" rIns="116377" bIns="11637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Here in our project we have implemented three microservices in backend for respective usage in the application.</a:t>
          </a:r>
          <a:endParaRPr lang="en-US" sz="2300" kern="1200"/>
        </a:p>
      </dsp:txBody>
      <dsp:txXfrm>
        <a:off x="1270065" y="1374999"/>
        <a:ext cx="8788334" cy="1099624"/>
      </dsp:txXfrm>
    </dsp:sp>
    <dsp:sp modelId="{DBB5A2E7-4B26-403D-98CA-9C2B2C9496E1}">
      <dsp:nvSpPr>
        <dsp:cNvPr id="0" name=""/>
        <dsp:cNvSpPr/>
      </dsp:nvSpPr>
      <dsp:spPr>
        <a:xfrm>
          <a:off x="0" y="2749530"/>
          <a:ext cx="10058399" cy="10996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2BA3F-A76E-471F-90E7-C39162F5C212}">
      <dsp:nvSpPr>
        <dsp:cNvPr id="0" name=""/>
        <dsp:cNvSpPr/>
      </dsp:nvSpPr>
      <dsp:spPr>
        <a:xfrm>
          <a:off x="332636" y="2996945"/>
          <a:ext cx="604793" cy="6047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6E7FF-8EBF-4C31-9C72-9B2F2BF98B44}">
      <dsp:nvSpPr>
        <dsp:cNvPr id="0" name=""/>
        <dsp:cNvSpPr/>
      </dsp:nvSpPr>
      <dsp:spPr>
        <a:xfrm>
          <a:off x="1270065" y="2749530"/>
          <a:ext cx="8788334" cy="109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377" tIns="116377" rIns="116377" bIns="11637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When it comes to frontend we used reactjs to create user interface.</a:t>
          </a:r>
          <a:endParaRPr lang="en-US" sz="2300" kern="1200"/>
        </a:p>
      </dsp:txBody>
      <dsp:txXfrm>
        <a:off x="1270065" y="2749530"/>
        <a:ext cx="8788334" cy="1099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3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1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9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2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87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3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2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35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2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ful paint pigments">
            <a:extLst>
              <a:ext uri="{FF2B5EF4-FFF2-40B4-BE49-F238E27FC236}">
                <a16:creationId xmlns:a16="http://schemas.microsoft.com/office/drawing/2014/main" id="{CB406206-BA15-A3FE-D110-55AD68D02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GB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PROFILE PAGE APPLICATION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5121" y="4208510"/>
            <a:ext cx="16073492" cy="360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000" dirty="0">
                <a:solidFill>
                  <a:schemeClr val="tx1"/>
                </a:solidFill>
              </a:rPr>
              <a:t>PRESENTING BY:</a:t>
            </a:r>
            <a:endParaRPr lang="en-US" sz="1000">
              <a:solidFill>
                <a:schemeClr val="tx1"/>
              </a:solidFill>
            </a:endParaRPr>
          </a:p>
          <a:p>
            <a:r>
              <a:rPr lang="en-GB" sz="1000" dirty="0">
                <a:solidFill>
                  <a:schemeClr val="tx1"/>
                </a:solidFill>
              </a:rPr>
              <a:t> G.SHRUTHIKA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sz="1000" dirty="0">
                <a:solidFill>
                  <a:schemeClr val="tx1"/>
                </a:solidFill>
              </a:rPr>
              <a:t>J.RAMESH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sz="1000" dirty="0">
                <a:solidFill>
                  <a:schemeClr val="tx1"/>
                </a:solidFill>
              </a:rPr>
              <a:t>A.YAMUNA DEVI</a:t>
            </a:r>
          </a:p>
          <a:p>
            <a:r>
              <a:rPr lang="en-GB" sz="1000" dirty="0">
                <a:solidFill>
                  <a:schemeClr val="tx1"/>
                </a:solidFill>
              </a:rPr>
              <a:t>K.DURGA PRATIMA</a:t>
            </a:r>
          </a:p>
          <a:p>
            <a:r>
              <a:rPr lang="en-GB" sz="1000" dirty="0">
                <a:solidFill>
                  <a:schemeClr val="tx1"/>
                </a:solidFill>
              </a:rPr>
              <a:t>G.AKASH SAI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4925F-B048-3FA5-CD05-49BB3C579494}"/>
              </a:ext>
            </a:extLst>
          </p:cNvPr>
          <p:cNvSpPr txBox="1"/>
          <p:nvPr/>
        </p:nvSpPr>
        <p:spPr>
          <a:xfrm>
            <a:off x="1666875" y="4275043"/>
            <a:ext cx="53367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TRAINER:</a:t>
            </a:r>
            <a:endParaRPr lang="en-US" dirty="0"/>
          </a:p>
          <a:p>
            <a:r>
              <a:rPr lang="en-GB" dirty="0"/>
              <a:t>JAVEED MOHAMMED HUSNUDDIN SIR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56624FE-F500-4620-E4D3-A9994CCC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5" y="735388"/>
            <a:ext cx="8884021" cy="53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5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BC4A49-474F-5354-82C4-A5190FDD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20" y="547408"/>
            <a:ext cx="7181848" cy="55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0">
            <a:extLst>
              <a:ext uri="{FF2B5EF4-FFF2-40B4-BE49-F238E27FC236}">
                <a16:creationId xmlns:a16="http://schemas.microsoft.com/office/drawing/2014/main" id="{78A66977-9B4F-4B2C-AE86-901641B9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B6A4D8A6-C41F-1005-0A20-3687873A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49C9BC-0215-06E1-CA32-9382AC25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GB"/>
              <a:t>ABOUT PROJECT</a:t>
            </a: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F38356C1-B408-9FA6-67A1-80B10D55CE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810287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7659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A9A3800-88FB-B8FB-3A02-A3C5EF3AEFC1}"/>
              </a:ext>
            </a:extLst>
          </p:cNvPr>
          <p:cNvSpPr/>
          <p:nvPr/>
        </p:nvSpPr>
        <p:spPr>
          <a:xfrm>
            <a:off x="4524375" y="700367"/>
            <a:ext cx="1860176" cy="1467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4716CA-09BD-6AED-7F14-38688FCC3F0C}"/>
              </a:ext>
            </a:extLst>
          </p:cNvPr>
          <p:cNvSpPr/>
          <p:nvPr/>
        </p:nvSpPr>
        <p:spPr>
          <a:xfrm>
            <a:off x="4527176" y="2751044"/>
            <a:ext cx="1860176" cy="1445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B71E5B-9B1F-83C7-8778-97EA25197CB8}"/>
              </a:ext>
            </a:extLst>
          </p:cNvPr>
          <p:cNvSpPr/>
          <p:nvPr/>
        </p:nvSpPr>
        <p:spPr>
          <a:xfrm>
            <a:off x="4532778" y="4863352"/>
            <a:ext cx="1860176" cy="1221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314DA-5CC4-9B49-AFBA-4446448C36C6}"/>
              </a:ext>
            </a:extLst>
          </p:cNvPr>
          <p:cNvSpPr txBox="1"/>
          <p:nvPr/>
        </p:nvSpPr>
        <p:spPr>
          <a:xfrm>
            <a:off x="4955802" y="1238250"/>
            <a:ext cx="30681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/>
              <a:t>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738F1-6208-E7AE-09ED-A8949AC8E949}"/>
              </a:ext>
            </a:extLst>
          </p:cNvPr>
          <p:cNvSpPr txBox="1"/>
          <p:nvPr/>
        </p:nvSpPr>
        <p:spPr>
          <a:xfrm>
            <a:off x="4916581" y="5280772"/>
            <a:ext cx="3191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/>
              <a:t>MESSAGE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C1A6C-1C5B-DD5A-0C59-4DEC4397C486}"/>
              </a:ext>
            </a:extLst>
          </p:cNvPr>
          <p:cNvSpPr txBox="1"/>
          <p:nvPr/>
        </p:nvSpPr>
        <p:spPr>
          <a:xfrm>
            <a:off x="7953375" y="501463"/>
            <a:ext cx="2788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Admin crud operations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32E4D-FA6D-6771-8E31-0171B3541E22}"/>
              </a:ext>
            </a:extLst>
          </p:cNvPr>
          <p:cNvSpPr txBox="1"/>
          <p:nvPr/>
        </p:nvSpPr>
        <p:spPr>
          <a:xfrm>
            <a:off x="7950574" y="868456"/>
            <a:ext cx="2888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Post crud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31D68-FA2B-EC5B-DDE3-093E95CFBDB9}"/>
              </a:ext>
            </a:extLst>
          </p:cNvPr>
          <p:cNvSpPr txBox="1"/>
          <p:nvPr/>
        </p:nvSpPr>
        <p:spPr>
          <a:xfrm>
            <a:off x="8026213" y="1249456"/>
            <a:ext cx="30233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User crud operations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A79EDF-AF01-BB6B-FB8F-3957C7D6ECC1}"/>
              </a:ext>
            </a:extLst>
          </p:cNvPr>
          <p:cNvCxnSpPr/>
          <p:nvPr/>
        </p:nvCxnSpPr>
        <p:spPr>
          <a:xfrm flipH="1">
            <a:off x="6222628" y="691403"/>
            <a:ext cx="1786215" cy="3877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1F1657-5587-EF28-9E12-3F6775A90A51}"/>
              </a:ext>
            </a:extLst>
          </p:cNvPr>
          <p:cNvCxnSpPr/>
          <p:nvPr/>
        </p:nvCxnSpPr>
        <p:spPr>
          <a:xfrm flipH="1">
            <a:off x="6242238" y="1058396"/>
            <a:ext cx="1775011" cy="67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0CF2F8-F051-64E2-B1DE-48B08D1C6871}"/>
              </a:ext>
            </a:extLst>
          </p:cNvPr>
          <p:cNvCxnSpPr/>
          <p:nvPr/>
        </p:nvCxnSpPr>
        <p:spPr>
          <a:xfrm>
            <a:off x="6221505" y="1055593"/>
            <a:ext cx="1788460" cy="3092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F9609C-6E1F-A00A-94E0-913F4B6CBDFF}"/>
              </a:ext>
            </a:extLst>
          </p:cNvPr>
          <p:cNvSpPr txBox="1"/>
          <p:nvPr/>
        </p:nvSpPr>
        <p:spPr>
          <a:xfrm>
            <a:off x="8138272" y="278746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/>
              <a:t>Register</a:t>
            </a:r>
          </a:p>
          <a:p>
            <a:r>
              <a:rPr lang="en-GB" dirty="0"/>
              <a:t>Login</a:t>
            </a:r>
          </a:p>
          <a:p>
            <a:r>
              <a:rPr lang="en-GB" dirty="0"/>
              <a:t>Post image</a:t>
            </a:r>
            <a:endParaRPr lang="en-GB"/>
          </a:p>
          <a:p>
            <a:r>
              <a:rPr lang="en-GB" dirty="0"/>
              <a:t>Message 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25D574-5A8A-B3B8-2F7A-82224456E666}"/>
              </a:ext>
            </a:extLst>
          </p:cNvPr>
          <p:cNvCxnSpPr/>
          <p:nvPr/>
        </p:nvCxnSpPr>
        <p:spPr>
          <a:xfrm flipV="1">
            <a:off x="6327963" y="2939303"/>
            <a:ext cx="1956546" cy="2622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C72CF3-082E-95EA-9052-CF56A61E352E}"/>
              </a:ext>
            </a:extLst>
          </p:cNvPr>
          <p:cNvCxnSpPr/>
          <p:nvPr/>
        </p:nvCxnSpPr>
        <p:spPr>
          <a:xfrm>
            <a:off x="6392396" y="3187513"/>
            <a:ext cx="1844488" cy="1793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7326EB-0F8B-0333-3908-6A57B58AD4B4}"/>
              </a:ext>
            </a:extLst>
          </p:cNvPr>
          <p:cNvCxnSpPr/>
          <p:nvPr/>
        </p:nvCxnSpPr>
        <p:spPr>
          <a:xfrm>
            <a:off x="6412006" y="3195917"/>
            <a:ext cx="1721222" cy="2196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B8A24A-B645-BB8A-6B84-43F907F96EE4}"/>
              </a:ext>
            </a:extLst>
          </p:cNvPr>
          <p:cNvCxnSpPr/>
          <p:nvPr/>
        </p:nvCxnSpPr>
        <p:spPr>
          <a:xfrm>
            <a:off x="6341970" y="3181910"/>
            <a:ext cx="1878105" cy="5782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29DCA43-87D4-1070-922A-02F7730517A3}"/>
              </a:ext>
            </a:extLst>
          </p:cNvPr>
          <p:cNvSpPr txBox="1"/>
          <p:nvPr/>
        </p:nvSpPr>
        <p:spPr>
          <a:xfrm>
            <a:off x="8180294" y="533680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Common component in user and admin for connecting with people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5C275E-9527-E4AF-5278-C9F5404055C5}"/>
              </a:ext>
            </a:extLst>
          </p:cNvPr>
          <p:cNvCxnSpPr/>
          <p:nvPr/>
        </p:nvCxnSpPr>
        <p:spPr>
          <a:xfrm>
            <a:off x="6336367" y="5518336"/>
            <a:ext cx="1900516" cy="21963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8D89AA-8556-9FBB-D3E9-C12285C94941}"/>
              </a:ext>
            </a:extLst>
          </p:cNvPr>
          <p:cNvSpPr txBox="1"/>
          <p:nvPr/>
        </p:nvSpPr>
        <p:spPr>
          <a:xfrm>
            <a:off x="585507" y="641537"/>
            <a:ext cx="37405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/>
              <a:t> PROJECT VIEW</a:t>
            </a:r>
          </a:p>
        </p:txBody>
      </p:sp>
    </p:spTree>
    <p:extLst>
      <p:ext uri="{BB962C8B-B14F-4D97-AF65-F5344CB8AC3E}">
        <p14:creationId xmlns:p14="http://schemas.microsoft.com/office/powerpoint/2010/main" val="71705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5B68-E039-B244-E90C-87CFD511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53" y="-74582"/>
            <a:ext cx="10719547" cy="2088776"/>
          </a:xfrm>
        </p:spPr>
        <p:txBody>
          <a:bodyPr/>
          <a:lstStyle/>
          <a:p>
            <a:r>
              <a:rPr lang="en-GB"/>
              <a:t>UI PAGE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F1FF35-F9CE-BE5A-5D61-D83C1C9C9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171" y="1296297"/>
            <a:ext cx="7919539" cy="375997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7AC08-8773-A2C8-C366-3CA9A6A7DBE2}"/>
              </a:ext>
            </a:extLst>
          </p:cNvPr>
          <p:cNvSpPr txBox="1"/>
          <p:nvPr/>
        </p:nvSpPr>
        <p:spPr>
          <a:xfrm>
            <a:off x="879661" y="5157508"/>
            <a:ext cx="109122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User and Admin will be able to see this page before login or register as user and admin.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By clicking the user button will redirect to user page where it contains login and register things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When it comes to admin the operations are same as listed like login and register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After registration and methods will be able the pages respective to login credentials</a:t>
            </a:r>
          </a:p>
        </p:txBody>
      </p:sp>
    </p:spTree>
    <p:extLst>
      <p:ext uri="{BB962C8B-B14F-4D97-AF65-F5344CB8AC3E}">
        <p14:creationId xmlns:p14="http://schemas.microsoft.com/office/powerpoint/2010/main" val="222570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A070-E5E9-6064-6146-2D0E46D2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65" y="-276288"/>
            <a:ext cx="10697135" cy="2290482"/>
          </a:xfrm>
        </p:spPr>
        <p:txBody>
          <a:bodyPr/>
          <a:lstStyle/>
          <a:p>
            <a:r>
              <a:rPr lang="en-GB"/>
              <a:t>LOGIN AND REGISTER PAGE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06FB206-E7A8-B18D-CBCB-8CD710504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72" y="1286493"/>
            <a:ext cx="5218923" cy="2950350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D5FF26-E39B-56D0-BEB7-DE05C942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723" y="1200710"/>
            <a:ext cx="5376583" cy="3033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CCBEE-6FF4-4330-7F75-A87378D9C8A9}"/>
              </a:ext>
            </a:extLst>
          </p:cNvPr>
          <p:cNvSpPr txBox="1"/>
          <p:nvPr/>
        </p:nvSpPr>
        <p:spPr>
          <a:xfrm>
            <a:off x="635935" y="4830920"/>
            <a:ext cx="110243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Once the user or admin button is clicked in the main page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Login and registration pages will open based on the option which is clicked in the main page</a:t>
            </a:r>
          </a:p>
        </p:txBody>
      </p:sp>
    </p:spTree>
    <p:extLst>
      <p:ext uri="{BB962C8B-B14F-4D97-AF65-F5344CB8AC3E}">
        <p14:creationId xmlns:p14="http://schemas.microsoft.com/office/powerpoint/2010/main" val="197647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CF78-7297-787C-C1A7-9931274F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USER AND ADMIN VIEW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819575-82EB-D534-6BE4-C5FCFCDEB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65" r="164" b="78779"/>
          <a:stretch/>
        </p:blipFill>
        <p:spPr>
          <a:xfrm>
            <a:off x="657052" y="1643679"/>
            <a:ext cx="10855491" cy="1164854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ADDBB2-6879-2750-964F-B02277324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0" r="168" b="76276"/>
          <a:stretch/>
        </p:blipFill>
        <p:spPr>
          <a:xfrm>
            <a:off x="656665" y="3060888"/>
            <a:ext cx="10856265" cy="1547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8C16B-74DF-6F2B-6E78-C498C27F88D8}"/>
              </a:ext>
            </a:extLst>
          </p:cNvPr>
          <p:cNvSpPr txBox="1"/>
          <p:nvPr/>
        </p:nvSpPr>
        <p:spPr>
          <a:xfrm>
            <a:off x="4706470" y="21991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ADMIN PAGE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D7CED-DE86-04D8-7652-1E1C68A88568}"/>
              </a:ext>
            </a:extLst>
          </p:cNvPr>
          <p:cNvSpPr txBox="1"/>
          <p:nvPr/>
        </p:nvSpPr>
        <p:spPr>
          <a:xfrm>
            <a:off x="5322794" y="37539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USER PAGE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363A2-E742-680B-2869-087E5340627D}"/>
              </a:ext>
            </a:extLst>
          </p:cNvPr>
          <p:cNvSpPr txBox="1"/>
          <p:nvPr/>
        </p:nvSpPr>
        <p:spPr>
          <a:xfrm>
            <a:off x="655544" y="4880162"/>
            <a:ext cx="110131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After login with credentials as user or admin .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The user can see the next page with required operations and in the same way admin can see operations which admin can do.</a:t>
            </a:r>
          </a:p>
        </p:txBody>
      </p:sp>
    </p:spTree>
    <p:extLst>
      <p:ext uri="{BB962C8B-B14F-4D97-AF65-F5344CB8AC3E}">
        <p14:creationId xmlns:p14="http://schemas.microsoft.com/office/powerpoint/2010/main" val="254445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65CF-170A-304B-9735-3FFDC00E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-52170"/>
            <a:ext cx="10775576" cy="2066364"/>
          </a:xfrm>
        </p:spPr>
        <p:txBody>
          <a:bodyPr/>
          <a:lstStyle/>
          <a:p>
            <a:r>
              <a:rPr lang="en-GB"/>
              <a:t>POST PAGE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3E4AF2-4D6F-EB8E-123C-AD2B55E3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201" y="1374739"/>
            <a:ext cx="6238658" cy="35022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6DD35-D5CD-B76D-0BEE-48B1F6DAB357}"/>
              </a:ext>
            </a:extLst>
          </p:cNvPr>
          <p:cNvSpPr txBox="1"/>
          <p:nvPr/>
        </p:nvSpPr>
        <p:spPr>
          <a:xfrm>
            <a:off x="1241051" y="4926169"/>
            <a:ext cx="93322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Adding a post operation can be done by both user and admin.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But the posts which are posted by the user should be approved by the admin whereas the posts posted by the admin doesn't need any approval</a:t>
            </a:r>
          </a:p>
        </p:txBody>
      </p:sp>
    </p:spTree>
    <p:extLst>
      <p:ext uri="{BB962C8B-B14F-4D97-AF65-F5344CB8AC3E}">
        <p14:creationId xmlns:p14="http://schemas.microsoft.com/office/powerpoint/2010/main" val="400554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EA3F-8919-B7B9-12D5-713EDF2F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57D8C-0827-9BD0-3B90-0FFF330E1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/>
              <a:t>The </a:t>
            </a:r>
            <a:r>
              <a:rPr lang="en-GB" sz="2400" dirty="0">
                <a:ea typeface="+mn-lt"/>
                <a:cs typeface="+mn-lt"/>
              </a:rPr>
              <a:t>technology that we used to develop our backend is "</a:t>
            </a:r>
            <a:r>
              <a:rPr lang="en-GB" sz="2400" dirty="0" err="1">
                <a:ea typeface="+mn-lt"/>
                <a:cs typeface="+mn-lt"/>
              </a:rPr>
              <a:t>springboot</a:t>
            </a:r>
            <a:r>
              <a:rPr lang="en-GB" sz="2400" dirty="0">
                <a:ea typeface="+mn-lt"/>
                <a:cs typeface="+mn-lt"/>
              </a:rPr>
              <a:t>".</a:t>
            </a:r>
          </a:p>
          <a:p>
            <a:pPr>
              <a:buClr>
                <a:srgbClr val="262626"/>
              </a:buClr>
            </a:pPr>
            <a:r>
              <a:rPr lang="en-GB" sz="2400" dirty="0">
                <a:ea typeface="+mn-lt"/>
                <a:cs typeface="+mn-lt"/>
              </a:rPr>
              <a:t>Here in this spring we added dependencies like </a:t>
            </a:r>
            <a:r>
              <a:rPr lang="en-GB" sz="2400" dirty="0" err="1">
                <a:ea typeface="+mn-lt"/>
                <a:cs typeface="+mn-lt"/>
              </a:rPr>
              <a:t>springWeb,lombok</a:t>
            </a:r>
            <a:r>
              <a:rPr lang="en-GB" sz="2400" dirty="0">
                <a:ea typeface="+mn-lt"/>
                <a:cs typeface="+mn-lt"/>
              </a:rPr>
              <a:t> and etc based on the requirement in the project.</a:t>
            </a:r>
          </a:p>
          <a:p>
            <a:pPr>
              <a:buClr>
                <a:srgbClr val="262626"/>
              </a:buClr>
            </a:pPr>
            <a:r>
              <a:rPr lang="en-GB" sz="2400" dirty="0">
                <a:ea typeface="+mn-lt"/>
                <a:cs typeface="+mn-lt"/>
              </a:rPr>
              <a:t>The technology that we used to develop our frontend is "</a:t>
            </a:r>
            <a:r>
              <a:rPr lang="en-GB" sz="2400" dirty="0" err="1">
                <a:ea typeface="+mn-lt"/>
                <a:cs typeface="+mn-lt"/>
              </a:rPr>
              <a:t>reactjs</a:t>
            </a:r>
            <a:r>
              <a:rPr lang="en-GB" sz="2400" dirty="0">
                <a:ea typeface="+mn-lt"/>
                <a:cs typeface="+mn-lt"/>
              </a:rPr>
              <a:t>".</a:t>
            </a:r>
            <a:endParaRPr lang="en-GB" sz="2400" dirty="0"/>
          </a:p>
          <a:p>
            <a:pPr>
              <a:buClr>
                <a:srgbClr val="262626"/>
              </a:buClr>
            </a:pPr>
            <a:r>
              <a:rPr lang="en-GB" sz="2400" dirty="0"/>
              <a:t>Here in this react we installed packages like </a:t>
            </a:r>
            <a:r>
              <a:rPr lang="en-GB" sz="2400" dirty="0" err="1"/>
              <a:t>router,axios</a:t>
            </a:r>
            <a:r>
              <a:rPr lang="en-GB" sz="2400" dirty="0"/>
              <a:t> and etc according to the functionality of the application</a:t>
            </a:r>
          </a:p>
          <a:p>
            <a:pPr>
              <a:buClr>
                <a:srgbClr val="262626"/>
              </a:buClr>
            </a:pPr>
            <a:endParaRPr lang="en-GB" sz="2400" dirty="0"/>
          </a:p>
          <a:p>
            <a:pPr>
              <a:buClr>
                <a:srgbClr val="262626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49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2A2A0-32DE-8D73-2051-46F9D349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8FDB-6C15-BF62-F66C-DF4AC7D05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/>
              <a:t>We developed </a:t>
            </a:r>
            <a:r>
              <a:rPr lang="en-GB" sz="2000" dirty="0" err="1"/>
              <a:t>a</a:t>
            </a:r>
            <a:r>
              <a:rPr lang="en-GB" sz="2000" dirty="0"/>
              <a:t> application which is similar to social media application like </a:t>
            </a:r>
            <a:r>
              <a:rPr lang="en-GB" sz="2000" dirty="0" err="1"/>
              <a:t>facebook,instagram</a:t>
            </a:r>
            <a:r>
              <a:rPr lang="en-GB" sz="2000" dirty="0"/>
              <a:t> </a:t>
            </a:r>
            <a:r>
              <a:rPr lang="en-GB" sz="2000" dirty="0" err="1"/>
              <a:t>etc..,where</a:t>
            </a:r>
            <a:r>
              <a:rPr lang="en-GB" sz="2000" dirty="0"/>
              <a:t> we post the </a:t>
            </a:r>
            <a:r>
              <a:rPr lang="en-GB" sz="2000" dirty="0" err="1"/>
              <a:t>images,connect</a:t>
            </a:r>
            <a:r>
              <a:rPr lang="en-GB" sz="2000" dirty="0"/>
              <a:t> with the people through messages.</a:t>
            </a:r>
          </a:p>
          <a:p>
            <a:pPr>
              <a:buClr>
                <a:srgbClr val="262626"/>
              </a:buClr>
            </a:pPr>
            <a:r>
              <a:rPr lang="en-GB" sz="2000" dirty="0"/>
              <a:t>Similar to </a:t>
            </a:r>
            <a:r>
              <a:rPr lang="en-GB" sz="2000" dirty="0" err="1"/>
              <a:t>facebook</a:t>
            </a:r>
            <a:r>
              <a:rPr lang="en-GB" sz="2000" dirty="0"/>
              <a:t> admin in our application admin perform the operations on the </a:t>
            </a:r>
            <a:r>
              <a:rPr lang="en-GB" sz="2000" dirty="0" err="1"/>
              <a:t>post,users</a:t>
            </a:r>
            <a:r>
              <a:rPr lang="en-GB" sz="2000" dirty="0"/>
              <a:t> in order to have an efficient </a:t>
            </a:r>
            <a:r>
              <a:rPr lang="en-GB" sz="2000" dirty="0" err="1"/>
              <a:t>appplication</a:t>
            </a:r>
            <a:r>
              <a:rPr lang="en-GB" sz="2000" dirty="0"/>
              <a:t> in terms of all the thing</a:t>
            </a:r>
            <a:r>
              <a:rPr lang="en-GB" dirty="0"/>
              <a:t>s. </a:t>
            </a:r>
          </a:p>
        </p:txBody>
      </p:sp>
    </p:spTree>
    <p:extLst>
      <p:ext uri="{BB962C8B-B14F-4D97-AF65-F5344CB8AC3E}">
        <p14:creationId xmlns:p14="http://schemas.microsoft.com/office/powerpoint/2010/main" val="3573399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SavonVTI</vt:lpstr>
      <vt:lpstr>PROFILE PAGE APPLICATION</vt:lpstr>
      <vt:lpstr>ABOUT PROJECT</vt:lpstr>
      <vt:lpstr>PowerPoint Presentation</vt:lpstr>
      <vt:lpstr>UI PAGE</vt:lpstr>
      <vt:lpstr>LOGIN AND REGISTER PAGE</vt:lpstr>
      <vt:lpstr>USER AND ADMIN VIEW</vt:lpstr>
      <vt:lpstr>POST PAGE</vt:lpstr>
      <vt:lpstr>TECHNOLOGIES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497</cp:revision>
  <dcterms:created xsi:type="dcterms:W3CDTF">2023-01-22T18:42:00Z</dcterms:created>
  <dcterms:modified xsi:type="dcterms:W3CDTF">2023-01-22T20:32:14Z</dcterms:modified>
</cp:coreProperties>
</file>